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5309"/>
    <a:srgbClr val="9E0000"/>
    <a:srgbClr val="D8A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0FE2BD-03EC-4FC1-BCB4-70D29706DDAD}" v="36" dt="2022-09-23T19:34:56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Климова" userId="c0dd468b33eb9b6c" providerId="LiveId" clId="{7F0FE2BD-03EC-4FC1-BCB4-70D29706DDAD}"/>
    <pc:docChg chg="undo custSel addSld modSld sldOrd">
      <pc:chgData name="Марина Климова" userId="c0dd468b33eb9b6c" providerId="LiveId" clId="{7F0FE2BD-03EC-4FC1-BCB4-70D29706DDAD}" dt="2022-09-23T19:34:56.253" v="1645"/>
      <pc:docMkLst>
        <pc:docMk/>
      </pc:docMkLst>
      <pc:sldChg chg="addSp delSp modSp mod">
        <pc:chgData name="Марина Климова" userId="c0dd468b33eb9b6c" providerId="LiveId" clId="{7F0FE2BD-03EC-4FC1-BCB4-70D29706DDAD}" dt="2022-09-23T19:34:56.253" v="1645"/>
        <pc:sldMkLst>
          <pc:docMk/>
          <pc:sldMk cId="2211459492" sldId="257"/>
        </pc:sldMkLst>
        <pc:spChg chg="mod">
          <ac:chgData name="Марина Климова" userId="c0dd468b33eb9b6c" providerId="LiveId" clId="{7F0FE2BD-03EC-4FC1-BCB4-70D29706DDAD}" dt="2022-09-23T19:34:56.253" v="1645"/>
          <ac:spMkLst>
            <pc:docMk/>
            <pc:sldMk cId="2211459492" sldId="257"/>
            <ac:spMk id="3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09:37:54.359" v="758"/>
          <ac:spMkLst>
            <pc:docMk/>
            <pc:sldMk cId="2211459492" sldId="257"/>
            <ac:spMk id="34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09:41:48.614" v="759"/>
          <ac:spMkLst>
            <pc:docMk/>
            <pc:sldMk cId="2211459492" sldId="257"/>
            <ac:spMk id="35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09:50:54.019" v="1562"/>
          <ac:spMkLst>
            <pc:docMk/>
            <pc:sldMk cId="2211459492" sldId="257"/>
            <ac:spMk id="36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09:58:27.709" v="1564"/>
          <ac:spMkLst>
            <pc:docMk/>
            <pc:sldMk cId="2211459492" sldId="257"/>
            <ac:spMk id="37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10:04:13.426" v="1566"/>
          <ac:spMkLst>
            <pc:docMk/>
            <pc:sldMk cId="2211459492" sldId="257"/>
            <ac:spMk id="38" creationId="{00000000-0000-0000-0000-000000000000}"/>
          </ac:spMkLst>
        </pc:spChg>
        <pc:graphicFrameChg chg="add del mod ord modGraphic">
          <ac:chgData name="Марина Климова" userId="c0dd468b33eb9b6c" providerId="LiveId" clId="{7F0FE2BD-03EC-4FC1-BCB4-70D29706DDAD}" dt="2022-09-23T09:31:48.521" v="756" actId="27309"/>
          <ac:graphicFrameMkLst>
            <pc:docMk/>
            <pc:sldMk cId="2211459492" sldId="257"/>
            <ac:graphicFrameMk id="3" creationId="{0D178305-45B7-522C-2FF7-5BB7E022B9BC}"/>
          </ac:graphicFrameMkLst>
        </pc:graphicFrameChg>
        <pc:graphicFrameChg chg="add del mod ord modGraphic">
          <ac:chgData name="Марина Климова" userId="c0dd468b33eb9b6c" providerId="LiveId" clId="{7F0FE2BD-03EC-4FC1-BCB4-70D29706DDAD}" dt="2022-09-23T09:31:44" v="753" actId="27309"/>
          <ac:graphicFrameMkLst>
            <pc:docMk/>
            <pc:sldMk cId="2211459492" sldId="257"/>
            <ac:graphicFrameMk id="6" creationId="{ECCFE074-9477-B758-4526-5E602D5FE927}"/>
          </ac:graphicFrameMkLst>
        </pc:graphicFrameChg>
        <pc:graphicFrameChg chg="add del mod modGraphic">
          <ac:chgData name="Марина Климова" userId="c0dd468b33eb9b6c" providerId="LiveId" clId="{7F0FE2BD-03EC-4FC1-BCB4-70D29706DDAD}" dt="2022-09-23T09:44:48.900" v="1560" actId="21"/>
          <ac:graphicFrameMkLst>
            <pc:docMk/>
            <pc:sldMk cId="2211459492" sldId="257"/>
            <ac:graphicFrameMk id="8" creationId="{3EBDB1FC-5203-9B7E-7F43-EE693870E508}"/>
          </ac:graphicFrameMkLst>
        </pc:graphicFrameChg>
        <pc:picChg chg="mod">
          <ac:chgData name="Марина Климова" userId="c0dd468b33eb9b6c" providerId="LiveId" clId="{7F0FE2BD-03EC-4FC1-BCB4-70D29706DDAD}" dt="2022-09-23T09:34:47.999" v="757"/>
          <ac:picMkLst>
            <pc:docMk/>
            <pc:sldMk cId="2211459492" sldId="257"/>
            <ac:picMk id="23" creationId="{00000000-0000-0000-0000-000000000000}"/>
          </ac:picMkLst>
        </pc:picChg>
        <pc:picChg chg="mod">
          <ac:chgData name="Марина Климова" userId="c0dd468b33eb9b6c" providerId="LiveId" clId="{7F0FE2BD-03EC-4FC1-BCB4-70D29706DDAD}" dt="2022-09-23T09:55:30.654" v="1563"/>
          <ac:picMkLst>
            <pc:docMk/>
            <pc:sldMk cId="2211459492" sldId="257"/>
            <ac:picMk id="24" creationId="{00000000-0000-0000-0000-000000000000}"/>
          </ac:picMkLst>
        </pc:picChg>
        <pc:picChg chg="mod">
          <ac:chgData name="Марина Климова" userId="c0dd468b33eb9b6c" providerId="LiveId" clId="{7F0FE2BD-03EC-4FC1-BCB4-70D29706DDAD}" dt="2022-09-23T10:01:45.417" v="1565"/>
          <ac:picMkLst>
            <pc:docMk/>
            <pc:sldMk cId="2211459492" sldId="257"/>
            <ac:picMk id="29" creationId="{00000000-0000-0000-0000-000000000000}"/>
          </ac:picMkLst>
        </pc:picChg>
        <pc:picChg chg="mod">
          <ac:chgData name="Марина Климова" userId="c0dd468b33eb9b6c" providerId="LiveId" clId="{7F0FE2BD-03EC-4FC1-BCB4-70D29706DDAD}" dt="2022-09-23T19:34:43.935" v="1644"/>
          <ac:picMkLst>
            <pc:docMk/>
            <pc:sldMk cId="2211459492" sldId="257"/>
            <ac:picMk id="30" creationId="{00000000-0000-0000-0000-000000000000}"/>
          </ac:picMkLst>
        </pc:picChg>
        <pc:picChg chg="mod">
          <ac:chgData name="Марина Климова" userId="c0dd468b33eb9b6c" providerId="LiveId" clId="{7F0FE2BD-03EC-4FC1-BCB4-70D29706DDAD}" dt="2022-09-23T09:47:44.297" v="1561"/>
          <ac:picMkLst>
            <pc:docMk/>
            <pc:sldMk cId="2211459492" sldId="257"/>
            <ac:picMk id="31" creationId="{00000000-0000-0000-0000-000000000000}"/>
          </ac:picMkLst>
        </pc:picChg>
        <pc:picChg chg="mod">
          <ac:chgData name="Марина Климова" userId="c0dd468b33eb9b6c" providerId="LiveId" clId="{7F0FE2BD-03EC-4FC1-BCB4-70D29706DDAD}" dt="2022-09-23T09:29:24.995" v="740"/>
          <ac:picMkLst>
            <pc:docMk/>
            <pc:sldMk cId="2211459492" sldId="257"/>
            <ac:picMk id="32" creationId="{00000000-0000-0000-0000-000000000000}"/>
          </ac:picMkLst>
        </pc:picChg>
      </pc:sldChg>
      <pc:sldChg chg="addSp delSp modSp mod">
        <pc:chgData name="Марина Климова" userId="c0dd468b33eb9b6c" providerId="LiveId" clId="{7F0FE2BD-03EC-4FC1-BCB4-70D29706DDAD}" dt="2022-09-23T19:32:34.676" v="1641"/>
        <pc:sldMkLst>
          <pc:docMk/>
          <pc:sldMk cId="1172155481" sldId="258"/>
        </pc:sldMkLst>
        <pc:spChg chg="mod">
          <ac:chgData name="Марина Климова" userId="c0dd468b33eb9b6c" providerId="LiveId" clId="{7F0FE2BD-03EC-4FC1-BCB4-70D29706DDAD}" dt="2022-09-22T18:17:23.909" v="115" actId="1076"/>
          <ac:spMkLst>
            <pc:docMk/>
            <pc:sldMk cId="1172155481" sldId="258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12:31.040" v="18" actId="20577"/>
          <ac:spMkLst>
            <pc:docMk/>
            <pc:sldMk cId="1172155481" sldId="258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09:19:05.870" v="739" actId="1076"/>
          <ac:spMkLst>
            <pc:docMk/>
            <pc:sldMk cId="1172155481" sldId="258"/>
            <ac:spMk id="5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15:18.922" v="82" actId="20577"/>
          <ac:spMkLst>
            <pc:docMk/>
            <pc:sldMk cId="1172155481" sldId="258"/>
            <ac:spMk id="9" creationId="{00000000-0000-0000-0000-000000000000}"/>
          </ac:spMkLst>
        </pc:spChg>
        <pc:spChg chg="del mod">
          <ac:chgData name="Марина Климова" userId="c0dd468b33eb9b6c" providerId="LiveId" clId="{7F0FE2BD-03EC-4FC1-BCB4-70D29706DDAD}" dt="2022-09-22T18:15:07.633" v="79"/>
          <ac:spMkLst>
            <pc:docMk/>
            <pc:sldMk cId="1172155481" sldId="258"/>
            <ac:spMk id="11" creationId="{00000000-0000-0000-0000-000000000000}"/>
          </ac:spMkLst>
        </pc:spChg>
        <pc:spChg chg="add del mod">
          <ac:chgData name="Марина Климова" userId="c0dd468b33eb9b6c" providerId="LiveId" clId="{7F0FE2BD-03EC-4FC1-BCB4-70D29706DDAD}" dt="2022-09-22T18:14:11.495" v="40" actId="21"/>
          <ac:spMkLst>
            <pc:docMk/>
            <pc:sldMk cId="1172155481" sldId="258"/>
            <ac:spMk id="17" creationId="{E38471E0-5637-1146-CEB8-D95BF66481A6}"/>
          </ac:spMkLst>
        </pc:spChg>
        <pc:spChg chg="add del mod">
          <ac:chgData name="Марина Климова" userId="c0dd468b33eb9b6c" providerId="LiveId" clId="{7F0FE2BD-03EC-4FC1-BCB4-70D29706DDAD}" dt="2022-09-22T18:15:36.925" v="88" actId="478"/>
          <ac:spMkLst>
            <pc:docMk/>
            <pc:sldMk cId="1172155481" sldId="258"/>
            <ac:spMk id="18" creationId="{96532A77-BFEF-6008-1589-7831871C6B0C}"/>
          </ac:spMkLst>
        </pc:spChg>
        <pc:spChg chg="add mod">
          <ac:chgData name="Марина Климова" userId="c0dd468b33eb9b6c" providerId="LiveId" clId="{7F0FE2BD-03EC-4FC1-BCB4-70D29706DDAD}" dt="2022-09-23T09:19:01.315" v="738" actId="1076"/>
          <ac:spMkLst>
            <pc:docMk/>
            <pc:sldMk cId="1172155481" sldId="258"/>
            <ac:spMk id="20" creationId="{E939A973-3CA5-5F40-0A9A-7B394FC13367}"/>
          </ac:spMkLst>
        </pc:spChg>
        <pc:picChg chg="del">
          <ac:chgData name="Марина Климова" userId="c0dd468b33eb9b6c" providerId="LiveId" clId="{7F0FE2BD-03EC-4FC1-BCB4-70D29706DDAD}" dt="2022-09-22T18:13:56.050" v="38" actId="478"/>
          <ac:picMkLst>
            <pc:docMk/>
            <pc:sldMk cId="1172155481" sldId="258"/>
            <ac:picMk id="4" creationId="{00000000-0000-0000-0000-000000000000}"/>
          </ac:picMkLst>
        </pc:picChg>
        <pc:picChg chg="del mod">
          <ac:chgData name="Марина Климова" userId="c0dd468b33eb9b6c" providerId="LiveId" clId="{7F0FE2BD-03EC-4FC1-BCB4-70D29706DDAD}" dt="2022-09-22T18:14:58.415" v="47" actId="478"/>
          <ac:picMkLst>
            <pc:docMk/>
            <pc:sldMk cId="1172155481" sldId="258"/>
            <ac:picMk id="6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2:26.287" v="3" actId="478"/>
          <ac:picMkLst>
            <pc:docMk/>
            <pc:sldMk cId="1172155481" sldId="258"/>
            <ac:picMk id="7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2:21.988" v="1" actId="478"/>
          <ac:picMkLst>
            <pc:docMk/>
            <pc:sldMk cId="1172155481" sldId="258"/>
            <ac:picMk id="8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5:07.633" v="77" actId="478"/>
          <ac:picMkLst>
            <pc:docMk/>
            <pc:sldMk cId="1172155481" sldId="258"/>
            <ac:picMk id="10" creationId="{00000000-0000-0000-0000-000000000000}"/>
          </ac:picMkLst>
        </pc:picChg>
        <pc:picChg chg="add mod">
          <ac:chgData name="Марина Климова" userId="c0dd468b33eb9b6c" providerId="LiveId" clId="{7F0FE2BD-03EC-4FC1-BCB4-70D29706DDAD}" dt="2022-09-23T19:32:34.676" v="1641"/>
          <ac:picMkLst>
            <pc:docMk/>
            <pc:sldMk cId="1172155481" sldId="258"/>
            <ac:picMk id="14" creationId="{C847EAC2-7547-72DA-CFF8-D606B53EA76E}"/>
          </ac:picMkLst>
        </pc:picChg>
        <pc:picChg chg="mod">
          <ac:chgData name="Марина Климова" userId="c0dd468b33eb9b6c" providerId="LiveId" clId="{7F0FE2BD-03EC-4FC1-BCB4-70D29706DDAD}" dt="2022-09-23T19:31:52.465" v="1640"/>
          <ac:picMkLst>
            <pc:docMk/>
            <pc:sldMk cId="1172155481" sldId="258"/>
            <ac:picMk id="16" creationId="{81B9D3A1-0C6B-E7E7-FE24-8204EADFB5A7}"/>
          </ac:picMkLst>
        </pc:picChg>
      </pc:sldChg>
      <pc:sldChg chg="addSp delSp modSp mod">
        <pc:chgData name="Марина Климова" userId="c0dd468b33eb9b6c" providerId="LiveId" clId="{7F0FE2BD-03EC-4FC1-BCB4-70D29706DDAD}" dt="2022-09-23T10:24:03.593" v="1639"/>
        <pc:sldMkLst>
          <pc:docMk/>
          <pc:sldMk cId="3772854931" sldId="259"/>
        </pc:sldMkLst>
        <pc:spChg chg="mod">
          <ac:chgData name="Марина Климова" userId="c0dd468b33eb9b6c" providerId="LiveId" clId="{7F0FE2BD-03EC-4FC1-BCB4-70D29706DDAD}" dt="2022-09-23T09:18:24.543" v="735" actId="207"/>
          <ac:spMkLst>
            <pc:docMk/>
            <pc:sldMk cId="3772854931" sldId="259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10:16:21.843" v="1589" actId="1076"/>
          <ac:spMkLst>
            <pc:docMk/>
            <pc:sldMk cId="3772854931" sldId="259"/>
            <ac:spMk id="8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10:19:10.040" v="1625" actId="1076"/>
          <ac:spMkLst>
            <pc:docMk/>
            <pc:sldMk cId="3772854931" sldId="259"/>
            <ac:spMk id="9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10:19:26.231" v="1627" actId="1076"/>
          <ac:spMkLst>
            <pc:docMk/>
            <pc:sldMk cId="3772854931" sldId="259"/>
            <ac:spMk id="10" creationId="{00000000-0000-0000-0000-000000000000}"/>
          </ac:spMkLst>
        </pc:spChg>
        <pc:spChg chg="del mod">
          <ac:chgData name="Марина Климова" userId="c0dd468b33eb9b6c" providerId="LiveId" clId="{7F0FE2BD-03EC-4FC1-BCB4-70D29706DDAD}" dt="2022-09-23T10:16:55.718" v="1602"/>
          <ac:spMkLst>
            <pc:docMk/>
            <pc:sldMk cId="3772854931" sldId="259"/>
            <ac:spMk id="11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10:17:21.946" v="1609" actId="1076"/>
          <ac:spMkLst>
            <pc:docMk/>
            <pc:sldMk cId="3772854931" sldId="259"/>
            <ac:spMk id="21" creationId="{067454BC-A011-49C8-A35C-CAF82B7591F7}"/>
          </ac:spMkLst>
        </pc:spChg>
        <pc:picChg chg="add mod">
          <ac:chgData name="Марина Климова" userId="c0dd468b33eb9b6c" providerId="LiveId" clId="{7F0FE2BD-03EC-4FC1-BCB4-70D29706DDAD}" dt="2022-09-23T10:19:41.238" v="1631" actId="1076"/>
          <ac:picMkLst>
            <pc:docMk/>
            <pc:sldMk cId="3772854931" sldId="259"/>
            <ac:picMk id="2" creationId="{A370503F-390D-F465-5A94-76BA6AD5F10D}"/>
          </ac:picMkLst>
        </pc:picChg>
        <pc:picChg chg="mod">
          <ac:chgData name="Марина Климова" userId="c0dd468b33eb9b6c" providerId="LiveId" clId="{7F0FE2BD-03EC-4FC1-BCB4-70D29706DDAD}" dt="2022-09-23T10:18:17.726" v="1617" actId="1076"/>
          <ac:picMkLst>
            <pc:docMk/>
            <pc:sldMk cId="3772854931" sldId="259"/>
            <ac:picMk id="14" creationId="{6EAB11EF-B668-83E5-8C61-EE7C00AC2DB0}"/>
          </ac:picMkLst>
        </pc:picChg>
        <pc:picChg chg="mod">
          <ac:chgData name="Марина Климова" userId="c0dd468b33eb9b6c" providerId="LiveId" clId="{7F0FE2BD-03EC-4FC1-BCB4-70D29706DDAD}" dt="2022-09-23T10:20:07.479" v="1632" actId="14100"/>
          <ac:picMkLst>
            <pc:docMk/>
            <pc:sldMk cId="3772854931" sldId="259"/>
            <ac:picMk id="15" creationId="{4A27EAB4-FA26-6DC6-A378-AB27CCDA9B08}"/>
          </ac:picMkLst>
        </pc:picChg>
        <pc:picChg chg="mod">
          <ac:chgData name="Марина Климова" userId="c0dd468b33eb9b6c" providerId="LiveId" clId="{7F0FE2BD-03EC-4FC1-BCB4-70D29706DDAD}" dt="2022-09-23T10:22:54.594" v="1636"/>
          <ac:picMkLst>
            <pc:docMk/>
            <pc:sldMk cId="3772854931" sldId="259"/>
            <ac:picMk id="16" creationId="{E6CF4B47-7421-0075-BF15-05A97F6224D9}"/>
          </ac:picMkLst>
        </pc:picChg>
        <pc:picChg chg="del">
          <ac:chgData name="Марина Климова" userId="c0dd468b33eb9b6c" providerId="LiveId" clId="{7F0FE2BD-03EC-4FC1-BCB4-70D29706DDAD}" dt="2022-09-23T10:15:38.353" v="1569" actId="478"/>
          <ac:picMkLst>
            <pc:docMk/>
            <pc:sldMk cId="3772854931" sldId="259"/>
            <ac:picMk id="17" creationId="{22180FD8-19AC-6FFC-46D1-B66F138E5BC6}"/>
          </ac:picMkLst>
        </pc:picChg>
        <pc:picChg chg="mod">
          <ac:chgData name="Марина Климова" userId="c0dd468b33eb9b6c" providerId="LiveId" clId="{7F0FE2BD-03EC-4FC1-BCB4-70D29706DDAD}" dt="2022-09-23T10:24:03.593" v="1639"/>
          <ac:picMkLst>
            <pc:docMk/>
            <pc:sldMk cId="3772854931" sldId="259"/>
            <ac:picMk id="22" creationId="{39CC0600-AFDB-52BB-5ECF-7B9E21E25EFD}"/>
          </ac:picMkLst>
        </pc:picChg>
        <pc:picChg chg="mod">
          <ac:chgData name="Марина Климова" userId="c0dd468b33eb9b6c" providerId="LiveId" clId="{7F0FE2BD-03EC-4FC1-BCB4-70D29706DDAD}" dt="2022-09-23T10:17:25.451" v="1610" actId="1076"/>
          <ac:picMkLst>
            <pc:docMk/>
            <pc:sldMk cId="3772854931" sldId="259"/>
            <ac:picMk id="23" creationId="{25240981-9612-A54F-43BE-C449BC980A4D}"/>
          </ac:picMkLst>
        </pc:picChg>
        <pc:picChg chg="del mod">
          <ac:chgData name="Марина Климова" userId="c0dd468b33eb9b6c" providerId="LiveId" clId="{7F0FE2BD-03EC-4FC1-BCB4-70D29706DDAD}" dt="2022-09-23T10:19:38.119" v="1630" actId="478"/>
          <ac:picMkLst>
            <pc:docMk/>
            <pc:sldMk cId="3772854931" sldId="259"/>
            <ac:picMk id="24" creationId="{63430594-9BAC-6E03-958F-25BA2FE8E52B}"/>
          </ac:picMkLst>
        </pc:picChg>
      </pc:sldChg>
      <pc:sldChg chg="addSp delSp modSp add mod">
        <pc:chgData name="Марина Климова" userId="c0dd468b33eb9b6c" providerId="LiveId" clId="{7F0FE2BD-03EC-4FC1-BCB4-70D29706DDAD}" dt="2022-09-22T18:22:47.048" v="213" actId="1076"/>
        <pc:sldMkLst>
          <pc:docMk/>
          <pc:sldMk cId="340081548" sldId="260"/>
        </pc:sldMkLst>
        <pc:spChg chg="mod">
          <ac:chgData name="Марина Климова" userId="c0dd468b33eb9b6c" providerId="LiveId" clId="{7F0FE2BD-03EC-4FC1-BCB4-70D29706DDAD}" dt="2022-09-22T18:17:51.956" v="134" actId="1076"/>
          <ac:spMkLst>
            <pc:docMk/>
            <pc:sldMk cId="340081548" sldId="260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22:40.041" v="210" actId="1076"/>
          <ac:spMkLst>
            <pc:docMk/>
            <pc:sldMk cId="340081548" sldId="260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22:47.048" v="213" actId="1076"/>
          <ac:spMkLst>
            <pc:docMk/>
            <pc:sldMk cId="340081548" sldId="260"/>
            <ac:spMk id="5" creationId="{00000000-0000-0000-0000-000000000000}"/>
          </ac:spMkLst>
        </pc:spChg>
        <pc:spChg chg="del">
          <ac:chgData name="Марина Климова" userId="c0dd468b33eb9b6c" providerId="LiveId" clId="{7F0FE2BD-03EC-4FC1-BCB4-70D29706DDAD}" dt="2022-09-22T18:20:11.741" v="178" actId="21"/>
          <ac:spMkLst>
            <pc:docMk/>
            <pc:sldMk cId="340081548" sldId="260"/>
            <ac:spMk id="9" creationId="{00000000-0000-0000-0000-000000000000}"/>
          </ac:spMkLst>
        </pc:spChg>
        <pc:spChg chg="del">
          <ac:chgData name="Марина Климова" userId="c0dd468b33eb9b6c" providerId="LiveId" clId="{7F0FE2BD-03EC-4FC1-BCB4-70D29706DDAD}" dt="2022-09-22T18:21:23.330" v="191" actId="21"/>
          <ac:spMkLst>
            <pc:docMk/>
            <pc:sldMk cId="340081548" sldId="260"/>
            <ac:spMk id="11" creationId="{00000000-0000-0000-0000-000000000000}"/>
          </ac:spMkLst>
        </pc:spChg>
        <pc:spChg chg="add del mod">
          <ac:chgData name="Марина Климова" userId="c0dd468b33eb9b6c" providerId="LiveId" clId="{7F0FE2BD-03EC-4FC1-BCB4-70D29706DDAD}" dt="2022-09-22T18:19:24.430" v="155" actId="21"/>
          <ac:spMkLst>
            <pc:docMk/>
            <pc:sldMk cId="340081548" sldId="260"/>
            <ac:spMk id="15" creationId="{32A00376-C91C-22C6-7C0B-5AB669A656B1}"/>
          </ac:spMkLst>
        </pc:spChg>
        <pc:spChg chg="add del mod">
          <ac:chgData name="Марина Климова" userId="c0dd468b33eb9b6c" providerId="LiveId" clId="{7F0FE2BD-03EC-4FC1-BCB4-70D29706DDAD}" dt="2022-09-22T18:19:28.973" v="156" actId="21"/>
          <ac:spMkLst>
            <pc:docMk/>
            <pc:sldMk cId="340081548" sldId="260"/>
            <ac:spMk id="18" creationId="{C1C1E1B3-ED80-32B8-2C5A-4A18336135AF}"/>
          </ac:spMkLst>
        </pc:spChg>
        <pc:spChg chg="add del mod">
          <ac:chgData name="Марина Климова" userId="c0dd468b33eb9b6c" providerId="LiveId" clId="{7F0FE2BD-03EC-4FC1-BCB4-70D29706DDAD}" dt="2022-09-22T18:20:08.339" v="177" actId="21"/>
          <ac:spMkLst>
            <pc:docMk/>
            <pc:sldMk cId="340081548" sldId="260"/>
            <ac:spMk id="21" creationId="{A927B922-A407-4B14-F5CB-223215FAFFA3}"/>
          </ac:spMkLst>
        </pc:spChg>
        <pc:picChg chg="del">
          <ac:chgData name="Марина Климова" userId="c0dd468b33eb9b6c" providerId="LiveId" clId="{7F0FE2BD-03EC-4FC1-BCB4-70D29706DDAD}" dt="2022-09-22T18:19:03.386" v="153" actId="478"/>
          <ac:picMkLst>
            <pc:docMk/>
            <pc:sldMk cId="340081548" sldId="260"/>
            <ac:picMk id="4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1:16.811" v="189" actId="478"/>
          <ac:picMkLst>
            <pc:docMk/>
            <pc:sldMk cId="340081548" sldId="260"/>
            <ac:picMk id="6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0:25.732" v="182" actId="478"/>
          <ac:picMkLst>
            <pc:docMk/>
            <pc:sldMk cId="340081548" sldId="260"/>
            <ac:picMk id="7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0:23.885" v="181" actId="478"/>
          <ac:picMkLst>
            <pc:docMk/>
            <pc:sldMk cId="340081548" sldId="260"/>
            <ac:picMk id="8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1:19.466" v="190" actId="478"/>
          <ac:picMkLst>
            <pc:docMk/>
            <pc:sldMk cId="340081548" sldId="260"/>
            <ac:picMk id="10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7:57.006" v="135" actId="478"/>
          <ac:picMkLst>
            <pc:docMk/>
            <pc:sldMk cId="340081548" sldId="260"/>
            <ac:picMk id="16" creationId="{81B9D3A1-0C6B-E7E7-FE24-8204EADFB5A7}"/>
          </ac:picMkLst>
        </pc:picChg>
        <pc:picChg chg="add del">
          <ac:chgData name="Марина Климова" userId="c0dd468b33eb9b6c" providerId="LiveId" clId="{7F0FE2BD-03EC-4FC1-BCB4-70D29706DDAD}" dt="2022-09-22T18:19:43.604" v="173" actId="21"/>
          <ac:picMkLst>
            <pc:docMk/>
            <pc:sldMk cId="340081548" sldId="260"/>
            <ac:picMk id="19" creationId="{01939DFC-D9DB-5A5D-5235-82385D52517E}"/>
          </ac:picMkLst>
        </pc:picChg>
        <pc:picChg chg="add mod">
          <ac:chgData name="Марина Климова" userId="c0dd468b33eb9b6c" providerId="LiveId" clId="{7F0FE2BD-03EC-4FC1-BCB4-70D29706DDAD}" dt="2022-09-22T18:22:43.351" v="212" actId="1076"/>
          <ac:picMkLst>
            <pc:docMk/>
            <pc:sldMk cId="340081548" sldId="260"/>
            <ac:picMk id="22" creationId="{FE491767-DA62-EB06-FC4A-A30F2F4E6091}"/>
          </ac:picMkLst>
        </pc:picChg>
        <pc:picChg chg="add mod">
          <ac:chgData name="Марина Климова" userId="c0dd468b33eb9b6c" providerId="LiveId" clId="{7F0FE2BD-03EC-4FC1-BCB4-70D29706DDAD}" dt="2022-09-22T18:22:41.485" v="211" actId="1076"/>
          <ac:picMkLst>
            <pc:docMk/>
            <pc:sldMk cId="340081548" sldId="260"/>
            <ac:picMk id="23" creationId="{A0569CC6-652A-C9DA-2656-5204A167B75A}"/>
          </ac:picMkLst>
        </pc:picChg>
      </pc:sldChg>
      <pc:sldChg chg="addSp delSp modSp add mod">
        <pc:chgData name="Марина Климова" userId="c0dd468b33eb9b6c" providerId="LiveId" clId="{7F0FE2BD-03EC-4FC1-BCB4-70D29706DDAD}" dt="2022-09-22T19:19:46.858" v="524" actId="1076"/>
        <pc:sldMkLst>
          <pc:docMk/>
          <pc:sldMk cId="3365950330" sldId="261"/>
        </pc:sldMkLst>
        <pc:spChg chg="mod">
          <ac:chgData name="Марина Климова" userId="c0dd468b33eb9b6c" providerId="LiveId" clId="{7F0FE2BD-03EC-4FC1-BCB4-70D29706DDAD}" dt="2022-09-22T19:19:46.858" v="524" actId="1076"/>
          <ac:spMkLst>
            <pc:docMk/>
            <pc:sldMk cId="3365950330" sldId="261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9:18:22.428" v="503" actId="1076"/>
          <ac:spMkLst>
            <pc:docMk/>
            <pc:sldMk cId="3365950330" sldId="261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9:18:09.364" v="500" actId="1076"/>
          <ac:spMkLst>
            <pc:docMk/>
            <pc:sldMk cId="3365950330" sldId="261"/>
            <ac:spMk id="5" creationId="{00000000-0000-0000-0000-000000000000}"/>
          </ac:spMkLst>
        </pc:spChg>
        <pc:spChg chg="add del">
          <ac:chgData name="Марина Климова" userId="c0dd468b33eb9b6c" providerId="LiveId" clId="{7F0FE2BD-03EC-4FC1-BCB4-70D29706DDAD}" dt="2022-09-22T18:44:09.654" v="358" actId="22"/>
          <ac:spMkLst>
            <pc:docMk/>
            <pc:sldMk cId="3365950330" sldId="261"/>
            <ac:spMk id="8" creationId="{6E1CD418-5C5C-E9FD-4FB6-96CF100EC610}"/>
          </ac:spMkLst>
        </pc:spChg>
        <pc:spChg chg="add mod">
          <ac:chgData name="Марина Климова" userId="c0dd468b33eb9b6c" providerId="LiveId" clId="{7F0FE2BD-03EC-4FC1-BCB4-70D29706DDAD}" dt="2022-09-22T19:19:40.551" v="523" actId="1076"/>
          <ac:spMkLst>
            <pc:docMk/>
            <pc:sldMk cId="3365950330" sldId="261"/>
            <ac:spMk id="10" creationId="{9195C2C4-2590-4082-EB51-9ECD6A7B09AE}"/>
          </ac:spMkLst>
        </pc:spChg>
        <pc:spChg chg="add mod">
          <ac:chgData name="Марина Климова" userId="c0dd468b33eb9b6c" providerId="LiveId" clId="{7F0FE2BD-03EC-4FC1-BCB4-70D29706DDAD}" dt="2022-09-22T19:19:31.645" v="520" actId="1076"/>
          <ac:spMkLst>
            <pc:docMk/>
            <pc:sldMk cId="3365950330" sldId="261"/>
            <ac:spMk id="15" creationId="{5ADA8149-145D-9D05-5829-851BA311A368}"/>
          </ac:spMkLst>
        </pc:spChg>
        <pc:spChg chg="add mod">
          <ac:chgData name="Марина Климова" userId="c0dd468b33eb9b6c" providerId="LiveId" clId="{7F0FE2BD-03EC-4FC1-BCB4-70D29706DDAD}" dt="2022-09-22T19:18:25.849" v="504" actId="1076"/>
          <ac:spMkLst>
            <pc:docMk/>
            <pc:sldMk cId="3365950330" sldId="261"/>
            <ac:spMk id="19" creationId="{24D00D32-D9E2-3C40-BA18-40ADD298B495}"/>
          </ac:spMkLst>
        </pc:spChg>
        <pc:picChg chg="add mod">
          <ac:chgData name="Марина Климова" userId="c0dd468b33eb9b6c" providerId="LiveId" clId="{7F0FE2BD-03EC-4FC1-BCB4-70D29706DDAD}" dt="2022-09-22T19:17:51.816" v="495" actId="1076"/>
          <ac:picMkLst>
            <pc:docMk/>
            <pc:sldMk cId="3365950330" sldId="261"/>
            <ac:picMk id="4" creationId="{A2AF3D74-6819-FFC2-69A4-C29F58334A2B}"/>
          </ac:picMkLst>
        </pc:picChg>
        <pc:picChg chg="add mod">
          <ac:chgData name="Марина Климова" userId="c0dd468b33eb9b6c" providerId="LiveId" clId="{7F0FE2BD-03EC-4FC1-BCB4-70D29706DDAD}" dt="2022-09-22T19:17:53.847" v="496" actId="1076"/>
          <ac:picMkLst>
            <pc:docMk/>
            <pc:sldMk cId="3365950330" sldId="261"/>
            <ac:picMk id="6" creationId="{C04D1843-95E5-4FEF-0453-2DF0C1CC08E9}"/>
          </ac:picMkLst>
        </pc:picChg>
        <pc:picChg chg="add mod">
          <ac:chgData name="Марина Климова" userId="c0dd468b33eb9b6c" providerId="LiveId" clId="{7F0FE2BD-03EC-4FC1-BCB4-70D29706DDAD}" dt="2022-09-22T19:19:36.792" v="522" actId="14100"/>
          <ac:picMkLst>
            <pc:docMk/>
            <pc:sldMk cId="3365950330" sldId="261"/>
            <ac:picMk id="11" creationId="{1E349D51-7A57-95E5-2C44-C4D6BB19A7C9}"/>
          </ac:picMkLst>
        </pc:picChg>
        <pc:picChg chg="add mod">
          <ac:chgData name="Марина Климова" userId="c0dd468b33eb9b6c" providerId="LiveId" clId="{7F0FE2BD-03EC-4FC1-BCB4-70D29706DDAD}" dt="2022-09-22T19:19:28.748" v="519" actId="1076"/>
          <ac:picMkLst>
            <pc:docMk/>
            <pc:sldMk cId="3365950330" sldId="261"/>
            <ac:picMk id="16" creationId="{2DC9A835-8832-BD5E-35F2-530EE52DF746}"/>
          </ac:picMkLst>
        </pc:picChg>
        <pc:picChg chg="add del">
          <ac:chgData name="Марина Климова" userId="c0dd468b33eb9b6c" providerId="LiveId" clId="{7F0FE2BD-03EC-4FC1-BCB4-70D29706DDAD}" dt="2022-09-22T18:48:56.773" v="406" actId="21"/>
          <ac:picMkLst>
            <pc:docMk/>
            <pc:sldMk cId="3365950330" sldId="261"/>
            <ac:picMk id="17" creationId="{DE8B08AB-CBC9-459D-F324-37BEFDD945BD}"/>
          </ac:picMkLst>
        </pc:picChg>
        <pc:picChg chg="add mod">
          <ac:chgData name="Марина Климова" userId="c0dd468b33eb9b6c" providerId="LiveId" clId="{7F0FE2BD-03EC-4FC1-BCB4-70D29706DDAD}" dt="2022-09-22T19:17:38.154" v="493" actId="1076"/>
          <ac:picMkLst>
            <pc:docMk/>
            <pc:sldMk cId="3365950330" sldId="261"/>
            <ac:picMk id="20" creationId="{2AA64D45-1D43-EFF1-8CA4-9AB7FA104153}"/>
          </ac:picMkLst>
        </pc:picChg>
        <pc:picChg chg="del">
          <ac:chgData name="Марина Климова" userId="c0dd468b33eb9b6c" providerId="LiveId" clId="{7F0FE2BD-03EC-4FC1-BCB4-70D29706DDAD}" dt="2022-09-22T18:41:04.699" v="284" actId="478"/>
          <ac:picMkLst>
            <pc:docMk/>
            <pc:sldMk cId="3365950330" sldId="261"/>
            <ac:picMk id="22" creationId="{FE491767-DA62-EB06-FC4A-A30F2F4E6091}"/>
          </ac:picMkLst>
        </pc:picChg>
        <pc:picChg chg="del">
          <ac:chgData name="Марина Климова" userId="c0dd468b33eb9b6c" providerId="LiveId" clId="{7F0FE2BD-03EC-4FC1-BCB4-70D29706DDAD}" dt="2022-09-22T18:41:13.680" v="290" actId="478"/>
          <ac:picMkLst>
            <pc:docMk/>
            <pc:sldMk cId="3365950330" sldId="261"/>
            <ac:picMk id="23" creationId="{A0569CC6-652A-C9DA-2656-5204A167B75A}"/>
          </ac:picMkLst>
        </pc:picChg>
      </pc:sldChg>
      <pc:sldChg chg="addSp delSp modSp add mod">
        <pc:chgData name="Марина Климова" userId="c0dd468b33eb9b6c" providerId="LiveId" clId="{7F0FE2BD-03EC-4FC1-BCB4-70D29706DDAD}" dt="2022-09-23T04:32:31.338" v="726" actId="1076"/>
        <pc:sldMkLst>
          <pc:docMk/>
          <pc:sldMk cId="2212419845" sldId="262"/>
        </pc:sldMkLst>
        <pc:spChg chg="mod">
          <ac:chgData name="Марина Климова" userId="c0dd468b33eb9b6c" providerId="LiveId" clId="{7F0FE2BD-03EC-4FC1-BCB4-70D29706DDAD}" dt="2022-09-23T04:32:13.227" v="722" actId="1076"/>
          <ac:spMkLst>
            <pc:docMk/>
            <pc:sldMk cId="2212419845" sldId="262"/>
            <ac:spMk id="2" creationId="{00000000-0000-0000-0000-000000000000}"/>
          </ac:spMkLst>
        </pc:spChg>
        <pc:spChg chg="del mod">
          <ac:chgData name="Марина Климова" userId="c0dd468b33eb9b6c" providerId="LiveId" clId="{7F0FE2BD-03EC-4FC1-BCB4-70D29706DDAD}" dt="2022-09-22T20:45:00.052" v="602" actId="478"/>
          <ac:spMkLst>
            <pc:docMk/>
            <pc:sldMk cId="2212419845" sldId="262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04:32:28.084" v="725" actId="1076"/>
          <ac:spMkLst>
            <pc:docMk/>
            <pc:sldMk cId="2212419845" sldId="262"/>
            <ac:spMk id="5" creationId="{00000000-0000-0000-0000-000000000000}"/>
          </ac:spMkLst>
        </pc:spChg>
        <pc:spChg chg="del mod">
          <ac:chgData name="Марина Климова" userId="c0dd468b33eb9b6c" providerId="LiveId" clId="{7F0FE2BD-03EC-4FC1-BCB4-70D29706DDAD}" dt="2022-09-22T20:45:10.708" v="608" actId="21"/>
          <ac:spMkLst>
            <pc:docMk/>
            <pc:sldMk cId="2212419845" sldId="262"/>
            <ac:spMk id="10" creationId="{9195C2C4-2590-4082-EB51-9ECD6A7B09AE}"/>
          </ac:spMkLst>
        </pc:spChg>
        <pc:spChg chg="del">
          <ac:chgData name="Марина Климова" userId="c0dd468b33eb9b6c" providerId="LiveId" clId="{7F0FE2BD-03EC-4FC1-BCB4-70D29706DDAD}" dt="2022-09-22T20:45:15.622" v="610" actId="21"/>
          <ac:spMkLst>
            <pc:docMk/>
            <pc:sldMk cId="2212419845" sldId="262"/>
            <ac:spMk id="15" creationId="{5ADA8149-145D-9D05-5829-851BA311A368}"/>
          </ac:spMkLst>
        </pc:spChg>
        <pc:spChg chg="del mod">
          <ac:chgData name="Марина Климова" userId="c0dd468b33eb9b6c" providerId="LiveId" clId="{7F0FE2BD-03EC-4FC1-BCB4-70D29706DDAD}" dt="2022-09-22T20:45:05.512" v="605" actId="21"/>
          <ac:spMkLst>
            <pc:docMk/>
            <pc:sldMk cId="2212419845" sldId="262"/>
            <ac:spMk id="19" creationId="{24D00D32-D9E2-3C40-BA18-40ADD298B495}"/>
          </ac:spMkLst>
        </pc:spChg>
        <pc:picChg chg="del">
          <ac:chgData name="Марина Климова" userId="c0dd468b33eb9b6c" providerId="LiveId" clId="{7F0FE2BD-03EC-4FC1-BCB4-70D29706DDAD}" dt="2022-09-22T20:44:53.846" v="599" actId="478"/>
          <ac:picMkLst>
            <pc:docMk/>
            <pc:sldMk cId="2212419845" sldId="262"/>
            <ac:picMk id="4" creationId="{A2AF3D74-6819-FFC2-69A4-C29F58334A2B}"/>
          </ac:picMkLst>
        </pc:picChg>
        <pc:picChg chg="del">
          <ac:chgData name="Марина Климова" userId="c0dd468b33eb9b6c" providerId="LiveId" clId="{7F0FE2BD-03EC-4FC1-BCB4-70D29706DDAD}" dt="2022-09-22T20:44:59.020" v="601" actId="478"/>
          <ac:picMkLst>
            <pc:docMk/>
            <pc:sldMk cId="2212419845" sldId="262"/>
            <ac:picMk id="6" creationId="{C04D1843-95E5-4FEF-0453-2DF0C1CC08E9}"/>
          </ac:picMkLst>
        </pc:picChg>
        <pc:picChg chg="add mod">
          <ac:chgData name="Марина Климова" userId="c0dd468b33eb9b6c" providerId="LiveId" clId="{7F0FE2BD-03EC-4FC1-BCB4-70D29706DDAD}" dt="2022-09-23T04:32:31.338" v="726" actId="1076"/>
          <ac:picMkLst>
            <pc:docMk/>
            <pc:sldMk cId="2212419845" sldId="262"/>
            <ac:picMk id="7" creationId="{6A2CF9C4-D787-6846-46B3-F9BE10BE41D4}"/>
          </ac:picMkLst>
        </pc:picChg>
        <pc:picChg chg="del">
          <ac:chgData name="Марина Климова" userId="c0dd468b33eb9b6c" providerId="LiveId" clId="{7F0FE2BD-03EC-4FC1-BCB4-70D29706DDAD}" dt="2022-09-22T20:45:06.881" v="606" actId="478"/>
          <ac:picMkLst>
            <pc:docMk/>
            <pc:sldMk cId="2212419845" sldId="262"/>
            <ac:picMk id="11" creationId="{1E349D51-7A57-95E5-2C44-C4D6BB19A7C9}"/>
          </ac:picMkLst>
        </pc:picChg>
        <pc:picChg chg="del">
          <ac:chgData name="Марина Климова" userId="c0dd468b33eb9b6c" providerId="LiveId" clId="{7F0FE2BD-03EC-4FC1-BCB4-70D29706DDAD}" dt="2022-09-22T20:45:12.460" v="609" actId="478"/>
          <ac:picMkLst>
            <pc:docMk/>
            <pc:sldMk cId="2212419845" sldId="262"/>
            <ac:picMk id="16" creationId="{2DC9A835-8832-BD5E-35F2-530EE52DF746}"/>
          </ac:picMkLst>
        </pc:picChg>
        <pc:picChg chg="del">
          <ac:chgData name="Марина Климова" userId="c0dd468b33eb9b6c" providerId="LiveId" clId="{7F0FE2BD-03EC-4FC1-BCB4-70D29706DDAD}" dt="2022-09-22T20:44:57.165" v="600" actId="478"/>
          <ac:picMkLst>
            <pc:docMk/>
            <pc:sldMk cId="2212419845" sldId="262"/>
            <ac:picMk id="20" creationId="{2AA64D45-1D43-EFF1-8CA4-9AB7FA104153}"/>
          </ac:picMkLst>
        </pc:picChg>
      </pc:sldChg>
      <pc:sldChg chg="addSp delSp modSp add mod ord">
        <pc:chgData name="Марина Климова" userId="c0dd468b33eb9b6c" providerId="LiveId" clId="{7F0FE2BD-03EC-4FC1-BCB4-70D29706DDAD}" dt="2022-09-23T19:34:15.440" v="1643"/>
        <pc:sldMkLst>
          <pc:docMk/>
          <pc:sldMk cId="3483857259" sldId="263"/>
        </pc:sldMkLst>
        <pc:spChg chg="mod">
          <ac:chgData name="Марина Климова" userId="c0dd468b33eb9b6c" providerId="LiveId" clId="{7F0FE2BD-03EC-4FC1-BCB4-70D29706DDAD}" dt="2022-09-22T20:50:40.500" v="702" actId="1076"/>
          <ac:spMkLst>
            <pc:docMk/>
            <pc:sldMk cId="3483857259" sldId="263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20:51:55.170" v="714" actId="1076"/>
          <ac:spMkLst>
            <pc:docMk/>
            <pc:sldMk cId="3483857259" sldId="263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20:51:16.114" v="708" actId="1076"/>
          <ac:spMkLst>
            <pc:docMk/>
            <pc:sldMk cId="3483857259" sldId="263"/>
            <ac:spMk id="5" creationId="{00000000-0000-0000-0000-000000000000}"/>
          </ac:spMkLst>
        </pc:spChg>
        <pc:picChg chg="add mod">
          <ac:chgData name="Марина Климова" userId="c0dd468b33eb9b6c" providerId="LiveId" clId="{7F0FE2BD-03EC-4FC1-BCB4-70D29706DDAD}" dt="2022-09-23T19:33:37.121" v="1642"/>
          <ac:picMkLst>
            <pc:docMk/>
            <pc:sldMk cId="3483857259" sldId="263"/>
            <ac:picMk id="4" creationId="{B2F193AE-C6CD-92EE-2917-48B59690E80E}"/>
          </ac:picMkLst>
        </pc:picChg>
        <pc:picChg chg="add mod">
          <ac:chgData name="Марина Климова" userId="c0dd468b33eb9b6c" providerId="LiveId" clId="{7F0FE2BD-03EC-4FC1-BCB4-70D29706DDAD}" dt="2022-09-22T20:51:19.236" v="710" actId="1076"/>
          <ac:picMkLst>
            <pc:docMk/>
            <pc:sldMk cId="3483857259" sldId="263"/>
            <ac:picMk id="6" creationId="{7CA10CB9-D55F-F160-D638-9A416BBFD694}"/>
          </ac:picMkLst>
        </pc:picChg>
        <pc:picChg chg="add mod">
          <ac:chgData name="Марина Климова" userId="c0dd468b33eb9b6c" providerId="LiveId" clId="{7F0FE2BD-03EC-4FC1-BCB4-70D29706DDAD}" dt="2022-09-23T19:34:15.440" v="1643"/>
          <ac:picMkLst>
            <pc:docMk/>
            <pc:sldMk cId="3483857259" sldId="263"/>
            <ac:picMk id="7" creationId="{B0871DFF-22A9-81B6-B771-147D4887E07C}"/>
          </ac:picMkLst>
        </pc:picChg>
        <pc:picChg chg="del mod">
          <ac:chgData name="Марина Климова" userId="c0dd468b33eb9b6c" providerId="LiveId" clId="{7F0FE2BD-03EC-4FC1-BCB4-70D29706DDAD}" dt="2022-09-22T20:47:22.699" v="644" actId="478"/>
          <ac:picMkLst>
            <pc:docMk/>
            <pc:sldMk cId="3483857259" sldId="263"/>
            <ac:picMk id="22" creationId="{FE491767-DA62-EB06-FC4A-A30F2F4E6091}"/>
          </ac:picMkLst>
        </pc:picChg>
        <pc:picChg chg="del">
          <ac:chgData name="Марина Климова" userId="c0dd468b33eb9b6c" providerId="LiveId" clId="{7F0FE2BD-03EC-4FC1-BCB4-70D29706DDAD}" dt="2022-09-22T20:48:44.076" v="660" actId="478"/>
          <ac:picMkLst>
            <pc:docMk/>
            <pc:sldMk cId="3483857259" sldId="263"/>
            <ac:picMk id="23" creationId="{A0569CC6-652A-C9DA-2656-5204A167B7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4731C-4C91-453D-BA36-8E5E3526D98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D134-0D85-4E19-B8DB-1065921F8E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98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3D134-0D85-4E19-B8DB-1065921F8EA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425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D134-0D85-4E19-B8DB-1065921F8E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15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68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86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78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7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88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48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97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87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36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15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0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64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6.jpeg"/><Relationship Id="rId3" Type="http://schemas.openxmlformats.org/officeDocument/2006/relationships/slide" Target="slide4.xml"/><Relationship Id="rId7" Type="http://schemas.openxmlformats.org/officeDocument/2006/relationships/image" Target="../media/image3.jpeg"/><Relationship Id="rId12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5.jpeg"/><Relationship Id="rId5" Type="http://schemas.openxmlformats.org/officeDocument/2006/relationships/image" Target="../media/image2.jpeg"/><Relationship Id="rId10" Type="http://schemas.openxmlformats.org/officeDocument/2006/relationships/slide" Target="slide3.xml"/><Relationship Id="rId4" Type="http://schemas.openxmlformats.org/officeDocument/2006/relationships/slide" Target="slide5.xml"/><Relationship Id="rId9" Type="http://schemas.openxmlformats.org/officeDocument/2006/relationships/image" Target="../media/image4.jpeg"/><Relationship Id="rId1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hyperlink" Target="http://www.gorizont.org/muzey/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hyperlink" Target="https://esenin-museum.ru/" TargetMode="External"/><Relationship Id="rId5" Type="http://schemas.openxmlformats.org/officeDocument/2006/relationships/hyperlink" Target="http://roslesmuseum.ru/" TargetMode="External"/><Relationship Id="rId10" Type="http://schemas.openxmlformats.org/officeDocument/2006/relationships/image" Target="../media/image11.png"/><Relationship Id="rId4" Type="http://schemas.openxmlformats.org/officeDocument/2006/relationships/slide" Target="slide2.xml"/><Relationship Id="rId9" Type="http://schemas.openxmlformats.org/officeDocument/2006/relationships/hyperlink" Target="https://www.gctm.ru/" TargetMode="External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wtheatre.ru/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://galerka.ne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rt.hse.ru/gallery" TargetMode="External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hyperlink" Target="https://www.mmdm.ru/" TargetMode="Externa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39FEAB5-E0B8-95EC-7B45-2DF5EE69E0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483071"/>
            <a:ext cx="9144000" cy="2387600"/>
          </a:xfrm>
        </p:spPr>
        <p:txBody>
          <a:bodyPr>
            <a:normAutofit/>
          </a:bodyPr>
          <a:lstStyle/>
          <a:p>
            <a:r>
              <a:rPr lang="ru-RU" sz="9600" u="sng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Кольцевая линия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870671"/>
            <a:ext cx="9144000" cy="1655762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Павелецкая</a:t>
            </a:r>
          </a:p>
        </p:txBody>
      </p:sp>
    </p:spTree>
    <p:extLst>
      <p:ext uri="{BB962C8B-B14F-4D97-AF65-F5344CB8AC3E}">
        <p14:creationId xmlns:p14="http://schemas.microsoft.com/office/powerpoint/2010/main" val="27109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4061" y="105485"/>
            <a:ext cx="191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Меню</a:t>
            </a:r>
          </a:p>
        </p:txBody>
      </p:sp>
      <p:sp>
        <p:nvSpPr>
          <p:cNvPr id="21" name="TextBox 20">
            <a:hlinkClick r:id="rId3" action="ppaction://hlinksldjump"/>
          </p:cNvPr>
          <p:cNvSpPr txBox="1"/>
          <p:nvPr/>
        </p:nvSpPr>
        <p:spPr>
          <a:xfrm>
            <a:off x="1716505" y="2448235"/>
            <a:ext cx="2550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Музеи</a:t>
            </a:r>
            <a:endParaRPr lang="ru-RU" sz="3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3" name="Рисунок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76" y="1290217"/>
            <a:ext cx="3240000" cy="2314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Рисунок 2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61" y="4160292"/>
            <a:ext cx="3240000" cy="2314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Рисунок 2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76" y="4159955"/>
            <a:ext cx="3240000" cy="2314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Рисунок 29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" y="1290217"/>
            <a:ext cx="3240000" cy="2315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Рисунок 3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" y="4161504"/>
            <a:ext cx="3238847" cy="2313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Рисунок 3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61" y="1278122"/>
            <a:ext cx="3240000" cy="2314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3" name="TextBox 32">
            <a:hlinkClick r:id="rId10" action="ppaction://hlinksldjump"/>
          </p:cNvPr>
          <p:cNvSpPr txBox="1"/>
          <p:nvPr/>
        </p:nvSpPr>
        <p:spPr>
          <a:xfrm>
            <a:off x="632330" y="2402068"/>
            <a:ext cx="2310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Музеи</a:t>
            </a:r>
            <a:endParaRPr lang="ru-RU" sz="3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4" name="TextBox 33">
            <a:hlinkClick r:id="rId3" action="ppaction://hlinksldjump"/>
          </p:cNvPr>
          <p:cNvSpPr txBox="1"/>
          <p:nvPr/>
        </p:nvSpPr>
        <p:spPr>
          <a:xfrm>
            <a:off x="4507161" y="2352856"/>
            <a:ext cx="2558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Театры</a:t>
            </a:r>
          </a:p>
        </p:txBody>
      </p:sp>
      <p:sp>
        <p:nvSpPr>
          <p:cNvPr id="35" name="TextBox 34">
            <a:hlinkClick r:id="rId4" action="ppaction://hlinksldjump"/>
          </p:cNvPr>
          <p:cNvSpPr txBox="1"/>
          <p:nvPr/>
        </p:nvSpPr>
        <p:spPr>
          <a:xfrm>
            <a:off x="8409376" y="2448234"/>
            <a:ext cx="2903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Памятники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6" name="TextBox 35">
            <a:hlinkClick r:id="rId12" action="ppaction://hlinksldjump"/>
          </p:cNvPr>
          <p:cNvSpPr txBox="1"/>
          <p:nvPr/>
        </p:nvSpPr>
        <p:spPr>
          <a:xfrm>
            <a:off x="640350" y="5318116"/>
            <a:ext cx="2646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Храмы</a:t>
            </a:r>
          </a:p>
        </p:txBody>
      </p:sp>
      <p:sp>
        <p:nvSpPr>
          <p:cNvPr id="37" name="TextBox 36">
            <a:hlinkClick r:id="rId6" action="ppaction://hlinksldjump"/>
          </p:cNvPr>
          <p:cNvSpPr txBox="1"/>
          <p:nvPr/>
        </p:nvSpPr>
        <p:spPr>
          <a:xfrm>
            <a:off x="4506008" y="5317266"/>
            <a:ext cx="2711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Парки</a:t>
            </a:r>
          </a:p>
        </p:txBody>
      </p:sp>
      <p:sp>
        <p:nvSpPr>
          <p:cNvPr id="38" name="TextBox 37">
            <a:hlinkClick r:id="rId8" action="ppaction://hlinksldjump"/>
          </p:cNvPr>
          <p:cNvSpPr txBox="1"/>
          <p:nvPr/>
        </p:nvSpPr>
        <p:spPr>
          <a:xfrm>
            <a:off x="8409376" y="5317265"/>
            <a:ext cx="2518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Разное</a:t>
            </a:r>
          </a:p>
        </p:txBody>
      </p:sp>
    </p:spTree>
    <p:extLst>
      <p:ext uri="{BB962C8B-B14F-4D97-AF65-F5344CB8AC3E}">
        <p14:creationId xmlns:p14="http://schemas.microsoft.com/office/powerpoint/2010/main" val="221145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175257" y="0"/>
            <a:ext cx="17620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Музеи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1861" y="3390279"/>
            <a:ext cx="2044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Российский музей леса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29781" y="5254558"/>
            <a:ext cx="2457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Музей «Русские валенки»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5415" y="5254558"/>
            <a:ext cx="2461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Театральный музей им. А.А. Бахрушина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577" y="5358392"/>
            <a:ext cx="1069965" cy="9733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95552" y="614833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4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4" name="Рисунок 13">
            <a:hlinkClick r:id="rId5"/>
            <a:extLst>
              <a:ext uri="{FF2B5EF4-FFF2-40B4-BE49-F238E27FC236}">
                <a16:creationId xmlns:a16="http://schemas.microsoft.com/office/drawing/2014/main" xmlns="" id="{6EAB11EF-B668-83E5-8C61-EE7C00AC2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1" y="785644"/>
            <a:ext cx="2526748" cy="2496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Рисунок 14">
            <a:hlinkClick r:id="rId7"/>
            <a:extLst>
              <a:ext uri="{FF2B5EF4-FFF2-40B4-BE49-F238E27FC236}">
                <a16:creationId xmlns:a16="http://schemas.microsoft.com/office/drawing/2014/main" xmlns="" id="{4A27EAB4-FA26-6DC6-A378-AB27CCDA9B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8865" y="2690002"/>
            <a:ext cx="2479684" cy="25645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Рисунок 15">
            <a:hlinkClick r:id="rId9"/>
            <a:extLst>
              <a:ext uri="{FF2B5EF4-FFF2-40B4-BE49-F238E27FC236}">
                <a16:creationId xmlns:a16="http://schemas.microsoft.com/office/drawing/2014/main" xmlns="" id="{E6CF4B47-7421-0075-BF15-05A97F6224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5415" y="2690003"/>
            <a:ext cx="2509594" cy="2573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67454BC-A011-49C8-A35C-CAF82B7591F7}"/>
              </a:ext>
            </a:extLst>
          </p:cNvPr>
          <p:cNvSpPr txBox="1"/>
          <p:nvPr/>
        </p:nvSpPr>
        <p:spPr>
          <a:xfrm>
            <a:off x="9001285" y="3296289"/>
            <a:ext cx="263183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Московский государственный музей С.А. Есенина</a:t>
            </a:r>
          </a:p>
        </p:txBody>
      </p:sp>
      <p:pic>
        <p:nvPicPr>
          <p:cNvPr id="22" name="Рисунок 21">
            <a:hlinkClick r:id="rId11"/>
            <a:extLst>
              <a:ext uri="{FF2B5EF4-FFF2-40B4-BE49-F238E27FC236}">
                <a16:creationId xmlns:a16="http://schemas.microsoft.com/office/drawing/2014/main" xmlns="" id="{39CC0600-AFDB-52BB-5ECF-7B9E21E25E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6215" y="804731"/>
            <a:ext cx="2589854" cy="2477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25240981-9612-A54F-43BE-C449BC980A4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20" b="100000" l="0" r="100000">
                        <a14:foregroundMark x1="22957" y1="23289" x2="16472" y2="37575"/>
                        <a14:foregroundMark x1="23606" y1="39856" x2="25032" y2="41417"/>
                        <a14:backgroundMark x1="10506" y1="28451" x2="10506" y2="28451"/>
                        <a14:backgroundMark x1="13230" y1="15126" x2="13878" y2="23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552" y="4865215"/>
            <a:ext cx="397907" cy="42990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A370503F-390D-F465-5A94-76BA6AD5F10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20" b="100000" l="0" r="100000">
                        <a14:foregroundMark x1="22957" y1="23289" x2="16472" y2="37575"/>
                        <a14:foregroundMark x1="23606" y1="39856" x2="25032" y2="41417"/>
                        <a14:backgroundMark x1="10506" y1="28451" x2="10506" y2="28451"/>
                        <a14:backgroundMark x1="13230" y1="15126" x2="13878" y2="23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07" y="3928888"/>
            <a:ext cx="397907" cy="4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8145" y="556374"/>
            <a:ext cx="2226293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Театры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82853" y="4558689"/>
            <a:ext cx="383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83067" y="4558689"/>
            <a:ext cx="313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 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050547" y="5180167"/>
            <a:ext cx="47084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Театр «Галерка» </a:t>
            </a:r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pic>
        <p:nvPicPr>
          <p:cNvPr id="16" name="Рисунок 15">
            <a:hlinkClick r:id="rId4"/>
            <a:extLst>
              <a:ext uri="{FF2B5EF4-FFF2-40B4-BE49-F238E27FC236}">
                <a16:creationId xmlns:a16="http://schemas.microsoft.com/office/drawing/2014/main" xmlns="" id="{81B9D3A1-0C6B-E7E7-FE24-8204EADFB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91" y="1635168"/>
            <a:ext cx="4539790" cy="3406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>
            <a:hlinkClick r:id="rId6"/>
            <a:extLst>
              <a:ext uri="{FF2B5EF4-FFF2-40B4-BE49-F238E27FC236}">
                <a16:creationId xmlns:a16="http://schemas.microsoft.com/office/drawing/2014/main" xmlns="" id="{C847EAC2-7547-72DA-CFF8-D606B53EA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6942" y="1666118"/>
            <a:ext cx="4730529" cy="3406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939A973-3CA5-5F40-0A9A-7B394FC13367}"/>
              </a:ext>
            </a:extLst>
          </p:cNvPr>
          <p:cNvSpPr txBox="1"/>
          <p:nvPr/>
        </p:nvSpPr>
        <p:spPr>
          <a:xfrm>
            <a:off x="5875000" y="518016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Театр живого 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117215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4095" y="389825"/>
            <a:ext cx="3543809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Памятники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6524" y="5307385"/>
            <a:ext cx="3968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Памятник ополченцам Замоскворечья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449916" y="5358657"/>
            <a:ext cx="4708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Памятник Д.Д. Шостаковичу</a:t>
            </a:r>
            <a:endParaRPr lang="ru-RU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FE491767-DA62-EB06-FC4A-A30F2F4E6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198" y="1632573"/>
            <a:ext cx="4901915" cy="3267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A0569CC6-652A-C9DA-2656-5204A167B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050" y="1488293"/>
            <a:ext cx="3103058" cy="3556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008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76834" y="338552"/>
            <a:ext cx="2008843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Храмы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</a:b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859586" y="5214207"/>
            <a:ext cx="3187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Церковь Спаса Преображения на </a:t>
            </a:r>
            <a:r>
              <a:rPr lang="ru-RU" sz="3000" dirty="0" err="1">
                <a:solidFill>
                  <a:srgbClr val="9C5309"/>
                </a:solidFill>
                <a:latin typeface="Bahnschrift Light Condensed" panose="020B0502040204020203" pitchFamily="34" charset="0"/>
              </a:rPr>
              <a:t>Болвановке</a:t>
            </a:r>
            <a:endParaRPr lang="ru-RU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2860469" y="756492"/>
            <a:ext cx="2789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Церковь мучеников Флора и Лавра на Зацепе</a:t>
            </a:r>
            <a:endParaRPr lang="ru-RU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A2AF3D74-6819-FFC2-69A4-C29F58334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30" y="137688"/>
            <a:ext cx="2293155" cy="2183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04D1843-95E5-4FEF-0453-2DF0C1CC0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86" y="4526175"/>
            <a:ext cx="2338811" cy="2183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195C2C4-2590-4082-EB51-9ECD6A7B09AE}"/>
              </a:ext>
            </a:extLst>
          </p:cNvPr>
          <p:cNvSpPr txBox="1"/>
          <p:nvPr/>
        </p:nvSpPr>
        <p:spPr>
          <a:xfrm>
            <a:off x="9567463" y="772095"/>
            <a:ext cx="269114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Покровский старообрядческий храм Замоскворецкой общины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1E349D51-7A57-95E5-2C44-C4D6BB19A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245" y="854507"/>
            <a:ext cx="2338812" cy="2183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ADA8149-145D-9D05-5829-851BA311A368}"/>
              </a:ext>
            </a:extLst>
          </p:cNvPr>
          <p:cNvSpPr txBox="1"/>
          <p:nvPr/>
        </p:nvSpPr>
        <p:spPr>
          <a:xfrm>
            <a:off x="9587171" y="3551987"/>
            <a:ext cx="251850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Храм святителя Николая Мирликийского в Кузнецкой слободе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2DC9A835-8832-BD5E-35F2-530EE52DF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400" y="3630741"/>
            <a:ext cx="2338811" cy="2238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4D00D32-D9E2-3C40-BA18-40ADD298B495}"/>
              </a:ext>
            </a:extLst>
          </p:cNvPr>
          <p:cNvSpPr txBox="1"/>
          <p:nvPr/>
        </p:nvSpPr>
        <p:spPr>
          <a:xfrm>
            <a:off x="2830682" y="2415024"/>
            <a:ext cx="420512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Церковь иконы Божией Матери Взыскание погибших при женском коммерческом училище</a:t>
            </a:r>
          </a:p>
          <a:p>
            <a:endParaRPr lang="ru-RU" sz="3200" dirty="0">
              <a:solidFill>
                <a:srgbClr val="9C5309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2AA64D45-1D43-EFF1-8CA4-9AB7FA104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249" y="2377785"/>
            <a:ext cx="2306336" cy="2137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6595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75660" y="447006"/>
            <a:ext cx="2008843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Парки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9265" y="5343267"/>
            <a:ext cx="2789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Ландшафтный парк</a:t>
            </a:r>
            <a:endParaRPr lang="ru-RU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A2CF9C4-D787-6846-46B3-F9BE10BE4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416" y="1475077"/>
            <a:ext cx="4901329" cy="36759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241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70166" y="540934"/>
            <a:ext cx="1978733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 smtClean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Разное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556" y="4849637"/>
            <a:ext cx="4472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Галерея “</a:t>
            </a:r>
            <a:r>
              <a:rPr lang="en-US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HSE Art Gallery” – </a:t>
            </a:r>
            <a:r>
              <a:rPr lang="ru-RU" sz="24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бесплатное посещение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22697" y="4693755"/>
            <a:ext cx="4708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Московский международный Дом музыки </a:t>
            </a:r>
            <a:endParaRPr lang="ru-RU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pic>
        <p:nvPicPr>
          <p:cNvPr id="4" name="Рисунок 3">
            <a:hlinkClick r:id="rId4"/>
            <a:extLst>
              <a:ext uri="{FF2B5EF4-FFF2-40B4-BE49-F238E27FC236}">
                <a16:creationId xmlns:a16="http://schemas.microsoft.com/office/drawing/2014/main" xmlns="" id="{B2F193AE-C6CD-92EE-2917-48B59690E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80" y="1207563"/>
            <a:ext cx="5114712" cy="3390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CA10CB9-D55F-F160-D638-9A416BBFD6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0" b="100000" l="0" r="100000">
                        <a14:foregroundMark x1="22957" y1="23289" x2="16472" y2="37575"/>
                        <a14:foregroundMark x1="23606" y1="39856" x2="25032" y2="41417"/>
                        <a14:backgroundMark x1="10506" y1="28451" x2="10506" y2="28451"/>
                        <a14:backgroundMark x1="13230" y1="15126" x2="13878" y2="23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22" y="5411920"/>
            <a:ext cx="397907" cy="429905"/>
          </a:xfrm>
          <a:prstGeom prst="rect">
            <a:avLst/>
          </a:prstGeom>
        </p:spPr>
      </p:pic>
      <p:pic>
        <p:nvPicPr>
          <p:cNvPr id="7" name="Рисунок 6">
            <a:hlinkClick r:id="rId8"/>
            <a:extLst>
              <a:ext uri="{FF2B5EF4-FFF2-40B4-BE49-F238E27FC236}">
                <a16:creationId xmlns:a16="http://schemas.microsoft.com/office/drawing/2014/main" xmlns="" id="{B0871DFF-22A9-81B6-B771-147D4887E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7280" y="1207562"/>
            <a:ext cx="5114712" cy="3390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38572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FFFFF"/>
      </a:hlink>
      <a:folHlink>
        <a:srgbClr val="FFFFF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</TotalTime>
  <Words>110</Words>
  <Application>Microsoft Office PowerPoint</Application>
  <PresentationFormat>Широкоэкранный</PresentationFormat>
  <Paragraphs>42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Bahnschrift Light Condensed</vt:lpstr>
      <vt:lpstr>Bahnschrift SemiBold Condensed</vt:lpstr>
      <vt:lpstr>Calibri</vt:lpstr>
      <vt:lpstr>Calibri Light</vt:lpstr>
      <vt:lpstr>Тема Office</vt:lpstr>
      <vt:lpstr>Кольцевая линия</vt:lpstr>
      <vt:lpstr>Презентация PowerPoint</vt:lpstr>
      <vt:lpstr>Презентация PowerPoint</vt:lpstr>
      <vt:lpstr>Театры </vt:lpstr>
      <vt:lpstr>Памятники </vt:lpstr>
      <vt:lpstr>Храмы </vt:lpstr>
      <vt:lpstr>Парки </vt:lpstr>
      <vt:lpstr>Разное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22</cp:revision>
  <dcterms:created xsi:type="dcterms:W3CDTF">2022-09-18T14:33:31Z</dcterms:created>
  <dcterms:modified xsi:type="dcterms:W3CDTF">2022-09-24T14:53:57Z</dcterms:modified>
</cp:coreProperties>
</file>